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theme/theme9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26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55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56.jpeg" ContentType="image/jpe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3.png" ContentType="image/png"/>
  <Override PartName="/ppt/media/image53.jpeg" ContentType="image/jpeg"/>
  <Override PartName="/ppt/media/image52.jpeg" ContentType="image/jpeg"/>
  <Override PartName="/ppt/media/image38.png" ContentType="image/png"/>
  <Override PartName="/ppt/media/image8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" Target="slides/slide1.xml"/><Relationship Id="rId30" Type="http://schemas.openxmlformats.org/officeDocument/2006/relationships/slide" Target="slides/slide2.xml"/><Relationship Id="rId31" Type="http://schemas.openxmlformats.org/officeDocument/2006/relationships/slide" Target="slides/slide3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2352960" y="1857960"/>
            <a:ext cx="4446360" cy="74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slideLayout" Target="../slideLayouts/slideLayout277.xml"/><Relationship Id="rId8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2.xml"/><Relationship Id="rId13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4.xml"/><Relationship Id="rId15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" name="Google Shape;10;p2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2" name="Google Shape;11;p2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2;p2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" name="Google Shape;13;p2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28800" y="1563480"/>
            <a:ext cx="4794840" cy="139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118;p1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412" name="Google Shape;119;p14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413" name="Google Shape;120;p14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Google Shape;121;p14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15" name="Google Shape;122;p14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475160" y="3246120"/>
            <a:ext cx="3851640" cy="34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58;p7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455" name="Google Shape;59;p7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456" name="Google Shape;60;p7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Google Shape;61;p7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58" name="Google Shape;62;p7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3889440" y="540000"/>
            <a:ext cx="45345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3889440" y="1277640"/>
            <a:ext cx="4534560" cy="3318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1" name="Google Shape;65;p7"/>
          <p:cNvGrpSpPr/>
          <p:nvPr/>
        </p:nvGrpSpPr>
        <p:grpSpPr>
          <a:xfrm>
            <a:off x="3889440" y="540000"/>
            <a:ext cx="4534560" cy="577440"/>
            <a:chOff x="3889440" y="540000"/>
            <a:chExt cx="4534560" cy="577440"/>
          </a:xfrm>
        </p:grpSpPr>
        <p:sp>
          <p:nvSpPr>
            <p:cNvPr id="462" name="Google Shape;66;p7"/>
            <p:cNvSpPr/>
            <p:nvPr/>
          </p:nvSpPr>
          <p:spPr>
            <a:xfrm>
              <a:off x="3889440" y="540000"/>
              <a:ext cx="453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Google Shape;67;p7"/>
            <p:cNvSpPr/>
            <p:nvPr/>
          </p:nvSpPr>
          <p:spPr>
            <a:xfrm>
              <a:off x="3889440" y="1117080"/>
              <a:ext cx="453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223;p23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501" name="Google Shape;224;p23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502" name="Google Shape;225;p23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Google Shape;226;p23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04" name="Google Shape;227;p23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720000" y="5425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title"/>
          </p:nvPr>
        </p:nvSpPr>
        <p:spPr>
          <a:xfrm>
            <a:off x="720000" y="1659240"/>
            <a:ext cx="23050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title"/>
          </p:nvPr>
        </p:nvSpPr>
        <p:spPr>
          <a:xfrm>
            <a:off x="3419280" y="1659240"/>
            <a:ext cx="23050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title"/>
          </p:nvPr>
        </p:nvSpPr>
        <p:spPr>
          <a:xfrm>
            <a:off x="720000" y="3477600"/>
            <a:ext cx="23050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 type="title"/>
          </p:nvPr>
        </p:nvSpPr>
        <p:spPr>
          <a:xfrm>
            <a:off x="3419280" y="3477600"/>
            <a:ext cx="23050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6"/>
          <p:cNvSpPr>
            <a:spLocks noGrp="1"/>
          </p:cNvSpPr>
          <p:nvPr>
            <p:ph type="title"/>
          </p:nvPr>
        </p:nvSpPr>
        <p:spPr>
          <a:xfrm>
            <a:off x="6118560" y="1659240"/>
            <a:ext cx="23050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7"/>
          <p:cNvSpPr>
            <a:spLocks noGrp="1"/>
          </p:cNvSpPr>
          <p:nvPr>
            <p:ph type="title"/>
          </p:nvPr>
        </p:nvSpPr>
        <p:spPr>
          <a:xfrm>
            <a:off x="6118560" y="3477600"/>
            <a:ext cx="23050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84;p10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550" name="Google Shape;85;p10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551" name="Google Shape;86;p10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Google Shape;87;p10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800600" y="3796200"/>
            <a:ext cx="3263760" cy="79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192;p21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592" name="Google Shape;193;p21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593" name="Google Shape;194;p21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Google Shape;195;p21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95" name="Google Shape;196;p21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20000" y="5421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title"/>
          </p:nvPr>
        </p:nvSpPr>
        <p:spPr>
          <a:xfrm>
            <a:off x="1137960" y="1684440"/>
            <a:ext cx="483120" cy="43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title"/>
          </p:nvPr>
        </p:nvSpPr>
        <p:spPr>
          <a:xfrm>
            <a:off x="1140480" y="2732760"/>
            <a:ext cx="483120" cy="43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title"/>
          </p:nvPr>
        </p:nvSpPr>
        <p:spPr>
          <a:xfrm>
            <a:off x="1140480" y="3776760"/>
            <a:ext cx="483120" cy="43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208;p22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638" name="Google Shape;209;p22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639" name="Google Shape;210;p22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Google Shape;211;p22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41" name="Google Shape;212;p22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720000" y="5425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title"/>
          </p:nvPr>
        </p:nvSpPr>
        <p:spPr>
          <a:xfrm>
            <a:off x="722880" y="1659240"/>
            <a:ext cx="28666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title"/>
          </p:nvPr>
        </p:nvSpPr>
        <p:spPr>
          <a:xfrm>
            <a:off x="5562000" y="1659240"/>
            <a:ext cx="28666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title"/>
          </p:nvPr>
        </p:nvSpPr>
        <p:spPr>
          <a:xfrm>
            <a:off x="722880" y="3092760"/>
            <a:ext cx="28666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 type="title"/>
          </p:nvPr>
        </p:nvSpPr>
        <p:spPr>
          <a:xfrm>
            <a:off x="5562000" y="3092760"/>
            <a:ext cx="28666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90;p11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685" name="Google Shape;91;p11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686" name="Google Shape;92;p11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Google Shape;93;p11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8" name="Google Shape;94;p11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896120" y="2807280"/>
            <a:ext cx="5346720" cy="112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87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8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264;p25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728" name="Google Shape;265;p25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729" name="Google Shape;266;p25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Google Shape;267;p25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31" name="Google Shape;268;p25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1626480" y="2950200"/>
            <a:ext cx="18943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title"/>
          </p:nvPr>
        </p:nvSpPr>
        <p:spPr>
          <a:xfrm>
            <a:off x="5616000" y="2950200"/>
            <a:ext cx="1892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title"/>
          </p:nvPr>
        </p:nvSpPr>
        <p:spPr>
          <a:xfrm>
            <a:off x="720000" y="5425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5" name="Google Shape;276;p25"/>
          <p:cNvGrpSpPr/>
          <p:nvPr/>
        </p:nvGrpSpPr>
        <p:grpSpPr>
          <a:xfrm>
            <a:off x="720000" y="540000"/>
            <a:ext cx="7703640" cy="577440"/>
            <a:chOff x="720000" y="540000"/>
            <a:chExt cx="7703640" cy="577440"/>
          </a:xfrm>
        </p:grpSpPr>
        <p:sp>
          <p:nvSpPr>
            <p:cNvPr id="736" name="Google Shape;277;p25"/>
            <p:cNvSpPr/>
            <p:nvPr/>
          </p:nvSpPr>
          <p:spPr>
            <a:xfrm>
              <a:off x="720000" y="54000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Google Shape;278;p25"/>
            <p:cNvSpPr/>
            <p:nvPr/>
          </p:nvSpPr>
          <p:spPr>
            <a:xfrm>
              <a:off x="720000" y="111708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126;p15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776" name="Google Shape;127;p15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777" name="Google Shape;128;p15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Google Shape;129;p15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79" name="Google Shape;130;p15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568760" y="1370880"/>
            <a:ext cx="3404880" cy="1998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69;p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819" name="Google Shape;70;p8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820" name="Google Shape;71;p8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Google Shape;72;p8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22" name="Google Shape;73;p8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2352960" y="185796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26;p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44" name="Google Shape;27;p4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45" name="Google Shape;28;p4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29;p4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7" name="Google Shape;30;p4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20000" y="1258560"/>
            <a:ext cx="7703640" cy="334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" name="Google Shape;33;p4"/>
          <p:cNvGrpSpPr/>
          <p:nvPr/>
        </p:nvGrpSpPr>
        <p:grpSpPr>
          <a:xfrm>
            <a:off x="720000" y="540000"/>
            <a:ext cx="7703640" cy="577440"/>
            <a:chOff x="720000" y="540000"/>
            <a:chExt cx="7703640" cy="577440"/>
          </a:xfrm>
        </p:grpSpPr>
        <p:sp>
          <p:nvSpPr>
            <p:cNvPr id="51" name="Google Shape;34;p4"/>
            <p:cNvSpPr/>
            <p:nvPr/>
          </p:nvSpPr>
          <p:spPr>
            <a:xfrm>
              <a:off x="720000" y="54000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Google Shape;35;p4"/>
            <p:cNvSpPr/>
            <p:nvPr/>
          </p:nvSpPr>
          <p:spPr>
            <a:xfrm>
              <a:off x="720000" y="111708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37;p5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862" name="Google Shape;38;p5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863" name="Google Shape;39;p5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Google Shape;40;p5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65" name="Google Shape;41;p5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720000" y="543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290;p27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05" name="Google Shape;291;p27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906" name="Google Shape;292;p27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Google Shape;293;p27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08" name="Google Shape;294;p27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720000" y="541800"/>
            <a:ext cx="54817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0" name="Google Shape;296;p27"/>
          <p:cNvGrpSpPr/>
          <p:nvPr/>
        </p:nvGrpSpPr>
        <p:grpSpPr>
          <a:xfrm>
            <a:off x="720000" y="540000"/>
            <a:ext cx="5481720" cy="577440"/>
            <a:chOff x="720000" y="540000"/>
            <a:chExt cx="5481720" cy="577440"/>
          </a:xfrm>
        </p:grpSpPr>
        <p:sp>
          <p:nvSpPr>
            <p:cNvPr id="911" name="Google Shape;297;p27"/>
            <p:cNvSpPr/>
            <p:nvPr/>
          </p:nvSpPr>
          <p:spPr>
            <a:xfrm>
              <a:off x="720000" y="540000"/>
              <a:ext cx="5481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Google Shape;298;p27"/>
            <p:cNvSpPr/>
            <p:nvPr/>
          </p:nvSpPr>
          <p:spPr>
            <a:xfrm>
              <a:off x="720000" y="1117080"/>
              <a:ext cx="5481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179;p20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51" name="Google Shape;180;p20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952" name="Google Shape;181;p20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Google Shape;182;p20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54" name="Google Shape;183;p20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720000" y="5428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title"/>
          </p:nvPr>
        </p:nvSpPr>
        <p:spPr>
          <a:xfrm>
            <a:off x="1000080" y="2998080"/>
            <a:ext cx="17758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 type="title"/>
          </p:nvPr>
        </p:nvSpPr>
        <p:spPr>
          <a:xfrm>
            <a:off x="3683880" y="3529440"/>
            <a:ext cx="17758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 type="title"/>
          </p:nvPr>
        </p:nvSpPr>
        <p:spPr>
          <a:xfrm>
            <a:off x="6366600" y="2998080"/>
            <a:ext cx="17758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134;p16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97" name="Google Shape;135;p16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998" name="Google Shape;136;p16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Google Shape;137;p16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00" name="Google Shape;138;p16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956880" y="1565640"/>
            <a:ext cx="3470760" cy="69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300;p2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040" name="Google Shape;301;p28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1041" name="Google Shape;302;p28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Google Shape;303;p28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43" name="Google Shape;304;p28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44" name="PlaceHolder 1"/>
          <p:cNvSpPr>
            <a:spLocks noGrp="1"/>
          </p:cNvSpPr>
          <p:nvPr>
            <p:ph type="title"/>
          </p:nvPr>
        </p:nvSpPr>
        <p:spPr>
          <a:xfrm>
            <a:off x="1143360" y="777240"/>
            <a:ext cx="3154680" cy="997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4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Google Shape;308;p28"/>
          <p:cNvSpPr/>
          <p:nvPr/>
        </p:nvSpPr>
        <p:spPr>
          <a:xfrm>
            <a:off x="720000" y="4303080"/>
            <a:ext cx="38516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b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372814"/>
                </a:solidFill>
                <a:latin typeface="Anaheim"/>
                <a:ea typeface="Anaheim"/>
              </a:rPr>
              <a:t>CREDITS: This presentation template was created by </a:t>
            </a:r>
            <a:r>
              <a:rPr b="1" lang="en" sz="1000" spc="-1" strike="noStrike" u="sng">
                <a:solidFill>
                  <a:srgbClr val="372814"/>
                </a:solidFill>
                <a:uFillTx/>
                <a:latin typeface="Anaheim"/>
                <a:ea typeface="Anaheim"/>
                <a:hlinkClick r:id="rId4"/>
              </a:rPr>
              <a:t>Slidesgo</a:t>
            </a:r>
            <a:r>
              <a:rPr b="0" lang="en" sz="1000" spc="-1" strike="noStrike">
                <a:solidFill>
                  <a:srgbClr val="372814"/>
                </a:solidFill>
                <a:latin typeface="Anaheim"/>
                <a:ea typeface="Anaheim"/>
              </a:rPr>
              <a:t>, including icons by </a:t>
            </a:r>
            <a:r>
              <a:rPr b="1" lang="en" sz="1000" spc="-1" strike="noStrike" u="sng">
                <a:solidFill>
                  <a:srgbClr val="372814"/>
                </a:solidFill>
                <a:uFillTx/>
                <a:latin typeface="Anaheim"/>
                <a:ea typeface="Anaheim"/>
                <a:hlinkClick r:id="rId5"/>
              </a:rPr>
              <a:t>Flaticon</a:t>
            </a:r>
            <a:r>
              <a:rPr b="0" lang="en" sz="1000" spc="-1" strike="noStrike">
                <a:solidFill>
                  <a:srgbClr val="372814"/>
                </a:solidFill>
                <a:latin typeface="Anaheim"/>
                <a:ea typeface="Anaheim"/>
              </a:rPr>
              <a:t> and infographics &amp; images by </a:t>
            </a:r>
            <a:r>
              <a:rPr b="1" lang="en" sz="1000" spc="-1" strike="noStrike" u="sng">
                <a:solidFill>
                  <a:srgbClr val="372814"/>
                </a:solidFill>
                <a:uFillTx/>
                <a:latin typeface="Anaheim"/>
                <a:ea typeface="Anaheim"/>
                <a:hlinkClick r:id="rId6"/>
              </a:rPr>
              <a:t>Freepik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54;p1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084" name="Google Shape;155;p18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1085" name="Google Shape;156;p18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Google Shape;157;p18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87" name="Google Shape;158;p18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720000" y="5418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2"/>
          <p:cNvSpPr>
            <a:spLocks noGrp="1"/>
          </p:cNvSpPr>
          <p:nvPr>
            <p:ph type="body"/>
          </p:nvPr>
        </p:nvSpPr>
        <p:spPr>
          <a:xfrm>
            <a:off x="720000" y="1596600"/>
            <a:ext cx="3597120" cy="2639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 type="body"/>
          </p:nvPr>
        </p:nvSpPr>
        <p:spPr>
          <a:xfrm>
            <a:off x="4826880" y="1596600"/>
            <a:ext cx="3597120" cy="2639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91" name="Google Shape;162;p18"/>
          <p:cNvGrpSpPr/>
          <p:nvPr/>
        </p:nvGrpSpPr>
        <p:grpSpPr>
          <a:xfrm>
            <a:off x="720000" y="540000"/>
            <a:ext cx="7703640" cy="577440"/>
            <a:chOff x="720000" y="540000"/>
            <a:chExt cx="7703640" cy="577440"/>
          </a:xfrm>
        </p:grpSpPr>
        <p:sp>
          <p:nvSpPr>
            <p:cNvPr id="1092" name="Google Shape;163;p18"/>
            <p:cNvSpPr/>
            <p:nvPr/>
          </p:nvSpPr>
          <p:spPr>
            <a:xfrm>
              <a:off x="720000" y="54000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Google Shape;164;p18"/>
            <p:cNvSpPr/>
            <p:nvPr/>
          </p:nvSpPr>
          <p:spPr>
            <a:xfrm>
              <a:off x="720000" y="111708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42;p17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131" name="Google Shape;143;p17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1132" name="Google Shape;144;p17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Google Shape;145;p17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34" name="Google Shape;146;p17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720000" y="543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720000" y="1277640"/>
            <a:ext cx="3851640" cy="3325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3"/>
          <p:cNvSpPr>
            <a:spLocks noGrp="1"/>
          </p:cNvSpPr>
          <p:nvPr>
            <p:ph type="body"/>
          </p:nvPr>
        </p:nvSpPr>
        <p:spPr>
          <a:xfrm>
            <a:off x="4572000" y="1278000"/>
            <a:ext cx="3851640" cy="169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38" name="Google Shape;150;p17"/>
          <p:cNvGrpSpPr/>
          <p:nvPr/>
        </p:nvGrpSpPr>
        <p:grpSpPr>
          <a:xfrm>
            <a:off x="720000" y="540000"/>
            <a:ext cx="7703640" cy="577440"/>
            <a:chOff x="720000" y="540000"/>
            <a:chExt cx="7703640" cy="577440"/>
          </a:xfrm>
        </p:grpSpPr>
        <p:sp>
          <p:nvSpPr>
            <p:cNvPr id="1139" name="Google Shape;151;p17"/>
            <p:cNvSpPr/>
            <p:nvPr/>
          </p:nvSpPr>
          <p:spPr>
            <a:xfrm>
              <a:off x="720000" y="54000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Google Shape;152;p17"/>
            <p:cNvSpPr/>
            <p:nvPr/>
          </p:nvSpPr>
          <p:spPr>
            <a:xfrm>
              <a:off x="720000" y="111708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99;p13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0" name="Google Shape;100;p13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91" name="Google Shape;101;p13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Google Shape;102;p13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3" name="Google Shape;103;p13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907440" y="157860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4599720" y="93564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5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title"/>
          </p:nvPr>
        </p:nvSpPr>
        <p:spPr>
          <a:xfrm>
            <a:off x="6350400" y="157860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7050240" y="93564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5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title"/>
          </p:nvPr>
        </p:nvSpPr>
        <p:spPr>
          <a:xfrm>
            <a:off x="3907440" y="357228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title"/>
          </p:nvPr>
        </p:nvSpPr>
        <p:spPr>
          <a:xfrm>
            <a:off x="4607280" y="292284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5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title"/>
          </p:nvPr>
        </p:nvSpPr>
        <p:spPr>
          <a:xfrm>
            <a:off x="6350400" y="356796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title"/>
          </p:nvPr>
        </p:nvSpPr>
        <p:spPr>
          <a:xfrm>
            <a:off x="7050240" y="291852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5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title"/>
          </p:nvPr>
        </p:nvSpPr>
        <p:spPr>
          <a:xfrm>
            <a:off x="720000" y="734400"/>
            <a:ext cx="2899440" cy="910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7;p3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41" name="Google Shape;18;p3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142" name="Google Shape;19;p3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Google Shape;20;p3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Google Shape;21;p3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3320" y="2393640"/>
            <a:ext cx="3856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title"/>
          </p:nvPr>
        </p:nvSpPr>
        <p:spPr>
          <a:xfrm>
            <a:off x="4153320" y="1551960"/>
            <a:ext cx="32515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7000" spc="-1" strike="noStrike">
                <a:solidFill>
                  <a:srgbClr val="372814"/>
                </a:solidFill>
                <a:latin typeface="Arvo"/>
                <a:ea typeface="Arvo"/>
              </a:rPr>
              <a:t>xx%</a:t>
            </a:r>
            <a:endParaRPr b="0" lang="en-IN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76;p9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85" name="Google Shape;77;p9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186" name="Google Shape;78;p9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Google Shape;79;p9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8" name="Google Shape;80;p9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00880" y="1302120"/>
            <a:ext cx="3472920" cy="1344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80;p26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228" name="Google Shape;281;p26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229" name="Google Shape;282;p26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Google Shape;283;p26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1" name="Google Shape;284;p26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20000" y="542880"/>
            <a:ext cx="3851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3" name="Google Shape;286;p26"/>
          <p:cNvGrpSpPr/>
          <p:nvPr/>
        </p:nvGrpSpPr>
        <p:grpSpPr>
          <a:xfrm>
            <a:off x="720000" y="540000"/>
            <a:ext cx="3851640" cy="577440"/>
            <a:chOff x="720000" y="540000"/>
            <a:chExt cx="3851640" cy="577440"/>
          </a:xfrm>
        </p:grpSpPr>
        <p:sp>
          <p:nvSpPr>
            <p:cNvPr id="234" name="Google Shape;287;p26"/>
            <p:cNvSpPr/>
            <p:nvPr/>
          </p:nvSpPr>
          <p:spPr>
            <a:xfrm>
              <a:off x="720000" y="540000"/>
              <a:ext cx="385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Google Shape;288;p26"/>
            <p:cNvSpPr/>
            <p:nvPr/>
          </p:nvSpPr>
          <p:spPr>
            <a:xfrm>
              <a:off x="720000" y="1117080"/>
              <a:ext cx="385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48;p6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274" name="Google Shape;49;p6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275" name="Google Shape;50;p6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Google Shape;51;p6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7" name="Google Shape;52;p6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20000" y="5425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9" name="Google Shape;54;p6"/>
          <p:cNvGrpSpPr/>
          <p:nvPr/>
        </p:nvGrpSpPr>
        <p:grpSpPr>
          <a:xfrm>
            <a:off x="720000" y="540000"/>
            <a:ext cx="7703640" cy="577440"/>
            <a:chOff x="720000" y="540000"/>
            <a:chExt cx="7703640" cy="577440"/>
          </a:xfrm>
        </p:grpSpPr>
        <p:sp>
          <p:nvSpPr>
            <p:cNvPr id="280" name="Google Shape;55;p6"/>
            <p:cNvSpPr/>
            <p:nvPr/>
          </p:nvSpPr>
          <p:spPr>
            <a:xfrm>
              <a:off x="720000" y="54000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Google Shape;56;p6"/>
            <p:cNvSpPr/>
            <p:nvPr/>
          </p:nvSpPr>
          <p:spPr>
            <a:xfrm>
              <a:off x="720000" y="1117080"/>
              <a:ext cx="770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242;p2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320" name="Google Shape;243;p24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321" name="Google Shape;244;p24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Google Shape;245;p24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23" name="Google Shape;246;p24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894400" y="542520"/>
            <a:ext cx="55292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5" name="Google Shape;260;p24"/>
          <p:cNvGrpSpPr/>
          <p:nvPr/>
        </p:nvGrpSpPr>
        <p:grpSpPr>
          <a:xfrm>
            <a:off x="2894400" y="540000"/>
            <a:ext cx="5529240" cy="577440"/>
            <a:chOff x="2894400" y="540000"/>
            <a:chExt cx="5529240" cy="577440"/>
          </a:xfrm>
        </p:grpSpPr>
        <p:sp>
          <p:nvSpPr>
            <p:cNvPr id="326" name="Google Shape;261;p24"/>
            <p:cNvSpPr/>
            <p:nvPr/>
          </p:nvSpPr>
          <p:spPr>
            <a:xfrm>
              <a:off x="2894400" y="540000"/>
              <a:ext cx="552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Google Shape;262;p24"/>
            <p:cNvSpPr/>
            <p:nvPr/>
          </p:nvSpPr>
          <p:spPr>
            <a:xfrm>
              <a:off x="2894400" y="1117080"/>
              <a:ext cx="552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166;p19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366" name="Google Shape;167;p19"/>
          <p:cNvGrpSpPr/>
          <p:nvPr/>
        </p:nvGrpSpPr>
        <p:grpSpPr>
          <a:xfrm>
            <a:off x="164160" y="145080"/>
            <a:ext cx="8815320" cy="4852800"/>
            <a:chOff x="164160" y="145080"/>
            <a:chExt cx="8815320" cy="4852800"/>
          </a:xfrm>
        </p:grpSpPr>
        <p:sp>
          <p:nvSpPr>
            <p:cNvPr id="367" name="Google Shape;168;p19"/>
            <p:cNvSpPr/>
            <p:nvPr/>
          </p:nvSpPr>
          <p:spPr>
            <a:xfrm>
              <a:off x="164160" y="145080"/>
              <a:ext cx="8815320" cy="48528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Google Shape;169;p19"/>
            <p:cNvSpPr/>
            <p:nvPr/>
          </p:nvSpPr>
          <p:spPr>
            <a:xfrm>
              <a:off x="261000" y="245160"/>
              <a:ext cx="8621640" cy="4653000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69" name="Google Shape;170;p19" descr=""/>
          <p:cNvPicPr/>
          <p:nvPr/>
        </p:nvPicPr>
        <p:blipFill>
          <a:blip r:embed="rId3">
            <a:alphaModFix amt="86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title"/>
          </p:nvPr>
        </p:nvSpPr>
        <p:spPr>
          <a:xfrm>
            <a:off x="720000" y="2272680"/>
            <a:ext cx="233604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title"/>
          </p:nvPr>
        </p:nvSpPr>
        <p:spPr>
          <a:xfrm>
            <a:off x="3403800" y="2272680"/>
            <a:ext cx="233604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title"/>
          </p:nvPr>
        </p:nvSpPr>
        <p:spPr>
          <a:xfrm>
            <a:off x="6087600" y="2272680"/>
            <a:ext cx="233604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7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323;p32"/>
          <p:cNvGrpSpPr/>
          <p:nvPr/>
        </p:nvGrpSpPr>
        <p:grpSpPr>
          <a:xfrm>
            <a:off x="3628800" y="3498840"/>
            <a:ext cx="4794840" cy="428760"/>
            <a:chOff x="3628800" y="3498840"/>
            <a:chExt cx="4794840" cy="428760"/>
          </a:xfrm>
        </p:grpSpPr>
        <p:sp>
          <p:nvSpPr>
            <p:cNvPr id="1216" name="Google Shape;324;p32"/>
            <p:cNvSpPr/>
            <p:nvPr/>
          </p:nvSpPr>
          <p:spPr>
            <a:xfrm>
              <a:off x="3628800" y="3498840"/>
              <a:ext cx="4794840" cy="428760"/>
            </a:xfrm>
            <a:custGeom>
              <a:avLst/>
              <a:gdLst/>
              <a:ahLst/>
              <a:rect l="l" t="t" r="r" b="b"/>
              <a:pathLst>
                <a:path w="99179" h="8873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Google Shape;325;p32"/>
            <p:cNvSpPr/>
            <p:nvPr/>
          </p:nvSpPr>
          <p:spPr>
            <a:xfrm>
              <a:off x="3914640" y="3636360"/>
              <a:ext cx="161280" cy="15336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Google Shape;326;p32"/>
            <p:cNvSpPr/>
            <p:nvPr/>
          </p:nvSpPr>
          <p:spPr>
            <a:xfrm>
              <a:off x="7963560" y="3636360"/>
              <a:ext cx="160200" cy="153360"/>
            </a:xfrm>
            <a:custGeom>
              <a:avLst/>
              <a:gdLst/>
              <a:ahLst/>
              <a:rect l="l" t="t" r="r" b="b"/>
              <a:pathLst>
                <a:path w="3035" h="2909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3628800" y="1563480"/>
            <a:ext cx="4794840" cy="139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372814"/>
                </a:solidFill>
                <a:latin typeface="Arvo"/>
                <a:ea typeface="Arvo"/>
              </a:rPr>
              <a:t>RESTAURANT MANAGEMENT SYSTEM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 type="subTitle"/>
          </p:nvPr>
        </p:nvSpPr>
        <p:spPr>
          <a:xfrm>
            <a:off x="4029840" y="3487320"/>
            <a:ext cx="3992760" cy="451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f6f0e4"/>
                </a:solidFill>
                <a:latin typeface="Anaheim"/>
                <a:ea typeface="Anaheim"/>
              </a:rPr>
              <a:t>CH. Akshaya  22WH1A0510</a:t>
            </a:r>
            <a:endParaRPr b="0" lang="en-IN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f6f0e4"/>
                </a:solidFill>
                <a:latin typeface="Anaheim"/>
                <a:ea typeface="Anaheim"/>
              </a:rPr>
              <a:t>G. Sravani      23WH5A0501</a:t>
            </a:r>
            <a:endParaRPr b="0" lang="en-IN" sz="1500" spc="-1" strike="noStrike">
              <a:latin typeface="Arial"/>
            </a:endParaRPr>
          </a:p>
        </p:txBody>
      </p:sp>
      <p:grpSp>
        <p:nvGrpSpPr>
          <p:cNvPr id="1221" name="Google Shape;329;p32"/>
          <p:cNvGrpSpPr/>
          <p:nvPr/>
        </p:nvGrpSpPr>
        <p:grpSpPr>
          <a:xfrm>
            <a:off x="3667680" y="1497960"/>
            <a:ext cx="4755960" cy="1513440"/>
            <a:chOff x="3667680" y="1497960"/>
            <a:chExt cx="4755960" cy="1513440"/>
          </a:xfrm>
        </p:grpSpPr>
        <p:sp>
          <p:nvSpPr>
            <p:cNvPr id="1222" name="Google Shape;330;p32"/>
            <p:cNvSpPr/>
            <p:nvPr/>
          </p:nvSpPr>
          <p:spPr>
            <a:xfrm>
              <a:off x="3667680" y="1497960"/>
              <a:ext cx="4755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Google Shape;331;p32"/>
            <p:cNvSpPr/>
            <p:nvPr/>
          </p:nvSpPr>
          <p:spPr>
            <a:xfrm>
              <a:off x="3667680" y="3011040"/>
              <a:ext cx="4755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24" name="Google Shape;332;p32" descr=""/>
          <p:cNvPicPr/>
          <p:nvPr/>
        </p:nvPicPr>
        <p:blipFill>
          <a:blip r:embed="rId1"/>
          <a:stretch/>
        </p:blipFill>
        <p:spPr>
          <a:xfrm>
            <a:off x="726120" y="543240"/>
            <a:ext cx="2707560" cy="4056480"/>
          </a:xfrm>
          <a:prstGeom prst="rect">
            <a:avLst/>
          </a:prstGeom>
          <a:ln w="0">
            <a:noFill/>
          </a:ln>
        </p:spPr>
      </p:pic>
      <p:grpSp>
        <p:nvGrpSpPr>
          <p:cNvPr id="1225" name="Google Shape;333;p32"/>
          <p:cNvGrpSpPr/>
          <p:nvPr/>
        </p:nvGrpSpPr>
        <p:grpSpPr>
          <a:xfrm>
            <a:off x="3731760" y="1213920"/>
            <a:ext cx="4557960" cy="199080"/>
            <a:chOff x="3731760" y="1213920"/>
            <a:chExt cx="4557960" cy="199080"/>
          </a:xfrm>
        </p:grpSpPr>
        <p:sp>
          <p:nvSpPr>
            <p:cNvPr id="1226" name="Google Shape;334;p32"/>
            <p:cNvSpPr/>
            <p:nvPr/>
          </p:nvSpPr>
          <p:spPr>
            <a:xfrm>
              <a:off x="373176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Google Shape;335;p32"/>
            <p:cNvSpPr/>
            <p:nvPr/>
          </p:nvSpPr>
          <p:spPr>
            <a:xfrm>
              <a:off x="406620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Google Shape;336;p32"/>
            <p:cNvSpPr/>
            <p:nvPr/>
          </p:nvSpPr>
          <p:spPr>
            <a:xfrm>
              <a:off x="440064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Google Shape;337;p32"/>
            <p:cNvSpPr/>
            <p:nvPr/>
          </p:nvSpPr>
          <p:spPr>
            <a:xfrm>
              <a:off x="473544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Google Shape;338;p32"/>
            <p:cNvSpPr/>
            <p:nvPr/>
          </p:nvSpPr>
          <p:spPr>
            <a:xfrm>
              <a:off x="506988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Google Shape;339;p32"/>
            <p:cNvSpPr/>
            <p:nvPr/>
          </p:nvSpPr>
          <p:spPr>
            <a:xfrm>
              <a:off x="540432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Google Shape;340;p32"/>
            <p:cNvSpPr/>
            <p:nvPr/>
          </p:nvSpPr>
          <p:spPr>
            <a:xfrm>
              <a:off x="573912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Google Shape;341;p32"/>
            <p:cNvSpPr/>
            <p:nvPr/>
          </p:nvSpPr>
          <p:spPr>
            <a:xfrm>
              <a:off x="607356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Google Shape;342;p32"/>
            <p:cNvSpPr/>
            <p:nvPr/>
          </p:nvSpPr>
          <p:spPr>
            <a:xfrm>
              <a:off x="640836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Google Shape;343;p32"/>
            <p:cNvSpPr/>
            <p:nvPr/>
          </p:nvSpPr>
          <p:spPr>
            <a:xfrm>
              <a:off x="674280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Google Shape;344;p32"/>
            <p:cNvSpPr/>
            <p:nvPr/>
          </p:nvSpPr>
          <p:spPr>
            <a:xfrm>
              <a:off x="707724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Google Shape;345;p32"/>
            <p:cNvSpPr/>
            <p:nvPr/>
          </p:nvSpPr>
          <p:spPr>
            <a:xfrm>
              <a:off x="7412040" y="121392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Google Shape;346;p32"/>
            <p:cNvSpPr/>
            <p:nvPr/>
          </p:nvSpPr>
          <p:spPr>
            <a:xfrm>
              <a:off x="7746480" y="121428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Google Shape;347;p32"/>
            <p:cNvSpPr/>
            <p:nvPr/>
          </p:nvSpPr>
          <p:spPr>
            <a:xfrm>
              <a:off x="8080920" y="121428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0" name="Google Shape;348;p32"/>
          <p:cNvGrpSpPr/>
          <p:nvPr/>
        </p:nvGrpSpPr>
        <p:grpSpPr>
          <a:xfrm>
            <a:off x="3834000" y="3095640"/>
            <a:ext cx="4558320" cy="199080"/>
            <a:chOff x="3834000" y="3095640"/>
            <a:chExt cx="4558320" cy="199080"/>
          </a:xfrm>
        </p:grpSpPr>
        <p:sp>
          <p:nvSpPr>
            <p:cNvPr id="1241" name="Google Shape;349;p32"/>
            <p:cNvSpPr/>
            <p:nvPr/>
          </p:nvSpPr>
          <p:spPr>
            <a:xfrm>
              <a:off x="383400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Google Shape;350;p32"/>
            <p:cNvSpPr/>
            <p:nvPr/>
          </p:nvSpPr>
          <p:spPr>
            <a:xfrm>
              <a:off x="416844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Google Shape;351;p32"/>
            <p:cNvSpPr/>
            <p:nvPr/>
          </p:nvSpPr>
          <p:spPr>
            <a:xfrm>
              <a:off x="450324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Google Shape;352;p32"/>
            <p:cNvSpPr/>
            <p:nvPr/>
          </p:nvSpPr>
          <p:spPr>
            <a:xfrm>
              <a:off x="483768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Google Shape;353;p32"/>
            <p:cNvSpPr/>
            <p:nvPr/>
          </p:nvSpPr>
          <p:spPr>
            <a:xfrm>
              <a:off x="517248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Google Shape;354;p32"/>
            <p:cNvSpPr/>
            <p:nvPr/>
          </p:nvSpPr>
          <p:spPr>
            <a:xfrm>
              <a:off x="550692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Google Shape;355;p32"/>
            <p:cNvSpPr/>
            <p:nvPr/>
          </p:nvSpPr>
          <p:spPr>
            <a:xfrm>
              <a:off x="584136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Google Shape;356;p32"/>
            <p:cNvSpPr/>
            <p:nvPr/>
          </p:nvSpPr>
          <p:spPr>
            <a:xfrm>
              <a:off x="617616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Google Shape;357;p32"/>
            <p:cNvSpPr/>
            <p:nvPr/>
          </p:nvSpPr>
          <p:spPr>
            <a:xfrm>
              <a:off x="651060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Google Shape;358;p32"/>
            <p:cNvSpPr/>
            <p:nvPr/>
          </p:nvSpPr>
          <p:spPr>
            <a:xfrm>
              <a:off x="684504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Google Shape;359;p32"/>
            <p:cNvSpPr/>
            <p:nvPr/>
          </p:nvSpPr>
          <p:spPr>
            <a:xfrm>
              <a:off x="717984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Google Shape;360;p32"/>
            <p:cNvSpPr/>
            <p:nvPr/>
          </p:nvSpPr>
          <p:spPr>
            <a:xfrm>
              <a:off x="7514280" y="309564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Google Shape;361;p32"/>
            <p:cNvSpPr/>
            <p:nvPr/>
          </p:nvSpPr>
          <p:spPr>
            <a:xfrm>
              <a:off x="7849080" y="309600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Google Shape;362;p32"/>
            <p:cNvSpPr/>
            <p:nvPr/>
          </p:nvSpPr>
          <p:spPr>
            <a:xfrm>
              <a:off x="8183520" y="3096000"/>
              <a:ext cx="208800" cy="19872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72814"/>
                </a:solidFill>
                <a:latin typeface="Arvo"/>
                <a:ea typeface="Arvo"/>
              </a:rPr>
              <a:t>DESCRIPTION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" name="PlaceHolder 2"/>
          <p:cNvSpPr>
            <a:spLocks noGrp="1"/>
          </p:cNvSpPr>
          <p:nvPr>
            <p:ph/>
          </p:nvPr>
        </p:nvSpPr>
        <p:spPr>
          <a:xfrm>
            <a:off x="720000" y="1258560"/>
            <a:ext cx="7703640" cy="334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3c3c3b"/>
                </a:solidFill>
                <a:latin typeface="Anaheim"/>
                <a:ea typeface="Anaheim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b="0" lang="en" sz="1500" spc="-1" strike="noStrike">
                <a:solidFill>
                  <a:srgbClr val="3c3c3b"/>
                </a:solidFill>
                <a:latin typeface="Anaheim"/>
                <a:ea typeface="Anaheim"/>
              </a:rPr>
              <a:t>This is a Simple Restaurant Management System implemented in C.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3c3c3b"/>
                </a:solidFill>
                <a:latin typeface="Anaheim"/>
                <a:ea typeface="Anaheim"/>
              </a:rPr>
              <a:t> </a:t>
            </a:r>
            <a:r>
              <a:rPr b="0" lang="en" sz="1500" spc="-1" strike="noStrike">
                <a:solidFill>
                  <a:srgbClr val="3c3c3b"/>
                </a:solidFill>
                <a:latin typeface="Anaheim"/>
                <a:ea typeface="Anaheim"/>
              </a:rPr>
              <a:t>The system allows user to manage a menu of food items, and perform administrative tasks such as adding, editing, and deleting food items. The system also includes features to display order summaries, manage a stack of orders for each table, and process orders from a queue. 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373;p34"/>
          <p:cNvSpPr/>
          <p:nvPr/>
        </p:nvSpPr>
        <p:spPr>
          <a:xfrm>
            <a:off x="6964920" y="703440"/>
            <a:ext cx="835560" cy="795240"/>
          </a:xfrm>
          <a:custGeom>
            <a:avLst/>
            <a:gdLst/>
            <a:ahLst/>
            <a:rect l="l" t="t" r="r" b="b"/>
            <a:pathLst>
              <a:path w="3056" h="2909">
                <a:moveTo>
                  <a:pt x="1528" y="0"/>
                </a:moveTo>
                <a:lnTo>
                  <a:pt x="1067" y="963"/>
                </a:lnTo>
                <a:lnTo>
                  <a:pt x="0" y="1109"/>
                </a:lnTo>
                <a:lnTo>
                  <a:pt x="774" y="1841"/>
                </a:lnTo>
                <a:lnTo>
                  <a:pt x="586" y="2908"/>
                </a:lnTo>
                <a:lnTo>
                  <a:pt x="1528" y="2406"/>
                </a:lnTo>
                <a:lnTo>
                  <a:pt x="2469" y="2908"/>
                </a:lnTo>
                <a:lnTo>
                  <a:pt x="2281" y="1841"/>
                </a:lnTo>
                <a:lnTo>
                  <a:pt x="3055" y="1109"/>
                </a:lnTo>
                <a:lnTo>
                  <a:pt x="2009" y="963"/>
                </a:lnTo>
                <a:lnTo>
                  <a:pt x="1528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Google Shape;374;p34"/>
          <p:cNvSpPr/>
          <p:nvPr/>
        </p:nvSpPr>
        <p:spPr>
          <a:xfrm>
            <a:off x="4516920" y="2731320"/>
            <a:ext cx="835560" cy="795240"/>
          </a:xfrm>
          <a:custGeom>
            <a:avLst/>
            <a:gdLst/>
            <a:ahLst/>
            <a:rect l="l" t="t" r="r" b="b"/>
            <a:pathLst>
              <a:path w="3056" h="2909">
                <a:moveTo>
                  <a:pt x="1528" y="0"/>
                </a:moveTo>
                <a:lnTo>
                  <a:pt x="1067" y="963"/>
                </a:lnTo>
                <a:lnTo>
                  <a:pt x="0" y="1109"/>
                </a:lnTo>
                <a:lnTo>
                  <a:pt x="774" y="1841"/>
                </a:lnTo>
                <a:lnTo>
                  <a:pt x="586" y="2908"/>
                </a:lnTo>
                <a:lnTo>
                  <a:pt x="1528" y="2406"/>
                </a:lnTo>
                <a:lnTo>
                  <a:pt x="2469" y="2908"/>
                </a:lnTo>
                <a:lnTo>
                  <a:pt x="2281" y="1841"/>
                </a:lnTo>
                <a:lnTo>
                  <a:pt x="3055" y="1109"/>
                </a:lnTo>
                <a:lnTo>
                  <a:pt x="2009" y="963"/>
                </a:lnTo>
                <a:lnTo>
                  <a:pt x="1528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Google Shape;375;p34"/>
          <p:cNvSpPr/>
          <p:nvPr/>
        </p:nvSpPr>
        <p:spPr>
          <a:xfrm>
            <a:off x="6959880" y="2731320"/>
            <a:ext cx="835560" cy="795240"/>
          </a:xfrm>
          <a:custGeom>
            <a:avLst/>
            <a:gdLst/>
            <a:ahLst/>
            <a:rect l="l" t="t" r="r" b="b"/>
            <a:pathLst>
              <a:path w="3056" h="2909">
                <a:moveTo>
                  <a:pt x="1528" y="0"/>
                </a:moveTo>
                <a:lnTo>
                  <a:pt x="1067" y="963"/>
                </a:lnTo>
                <a:lnTo>
                  <a:pt x="0" y="1109"/>
                </a:lnTo>
                <a:lnTo>
                  <a:pt x="774" y="1841"/>
                </a:lnTo>
                <a:lnTo>
                  <a:pt x="586" y="2908"/>
                </a:lnTo>
                <a:lnTo>
                  <a:pt x="1528" y="2406"/>
                </a:lnTo>
                <a:lnTo>
                  <a:pt x="2469" y="2908"/>
                </a:lnTo>
                <a:lnTo>
                  <a:pt x="2281" y="1841"/>
                </a:lnTo>
                <a:lnTo>
                  <a:pt x="3055" y="1109"/>
                </a:lnTo>
                <a:lnTo>
                  <a:pt x="2009" y="963"/>
                </a:lnTo>
                <a:lnTo>
                  <a:pt x="1528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Google Shape;376;p34"/>
          <p:cNvSpPr/>
          <p:nvPr/>
        </p:nvSpPr>
        <p:spPr>
          <a:xfrm>
            <a:off x="4521960" y="703440"/>
            <a:ext cx="835560" cy="795240"/>
          </a:xfrm>
          <a:custGeom>
            <a:avLst/>
            <a:gdLst/>
            <a:ahLst/>
            <a:rect l="l" t="t" r="r" b="b"/>
            <a:pathLst>
              <a:path w="3056" h="2909">
                <a:moveTo>
                  <a:pt x="1528" y="0"/>
                </a:moveTo>
                <a:lnTo>
                  <a:pt x="1067" y="963"/>
                </a:lnTo>
                <a:lnTo>
                  <a:pt x="0" y="1109"/>
                </a:lnTo>
                <a:lnTo>
                  <a:pt x="774" y="1841"/>
                </a:lnTo>
                <a:lnTo>
                  <a:pt x="586" y="2908"/>
                </a:lnTo>
                <a:lnTo>
                  <a:pt x="1528" y="2406"/>
                </a:lnTo>
                <a:lnTo>
                  <a:pt x="2469" y="2908"/>
                </a:lnTo>
                <a:lnTo>
                  <a:pt x="2281" y="1841"/>
                </a:lnTo>
                <a:lnTo>
                  <a:pt x="3055" y="1109"/>
                </a:lnTo>
                <a:lnTo>
                  <a:pt x="2009" y="963"/>
                </a:lnTo>
                <a:lnTo>
                  <a:pt x="1528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1" name="Google Shape;381;p34" descr=""/>
          <p:cNvPicPr/>
          <p:nvPr/>
        </p:nvPicPr>
        <p:blipFill>
          <a:blip r:embed="rId1"/>
          <a:srcRect l="40469" t="0" r="-740" b="0"/>
          <a:stretch/>
        </p:blipFill>
        <p:spPr>
          <a:xfrm>
            <a:off x="720000" y="1771920"/>
            <a:ext cx="2899440" cy="2706120"/>
          </a:xfrm>
          <a:prstGeom prst="rect">
            <a:avLst/>
          </a:prstGeom>
          <a:ln w="0">
            <a:noFill/>
          </a:ln>
        </p:spPr>
      </p:pic>
      <p:grpSp>
        <p:nvGrpSpPr>
          <p:cNvPr id="1262" name="Google Shape;382;p34"/>
          <p:cNvGrpSpPr/>
          <p:nvPr/>
        </p:nvGrpSpPr>
        <p:grpSpPr>
          <a:xfrm>
            <a:off x="720000" y="722880"/>
            <a:ext cx="2899440" cy="914760"/>
            <a:chOff x="720000" y="722880"/>
            <a:chExt cx="2899440" cy="914760"/>
          </a:xfrm>
        </p:grpSpPr>
        <p:sp>
          <p:nvSpPr>
            <p:cNvPr id="1263" name="Google Shape;383;p34"/>
            <p:cNvSpPr/>
            <p:nvPr/>
          </p:nvSpPr>
          <p:spPr>
            <a:xfrm>
              <a:off x="720000" y="722880"/>
              <a:ext cx="2899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Google Shape;384;p34"/>
            <p:cNvSpPr/>
            <p:nvPr/>
          </p:nvSpPr>
          <p:spPr>
            <a:xfrm>
              <a:off x="720000" y="1637280"/>
              <a:ext cx="2899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720000" y="734400"/>
            <a:ext cx="2899440" cy="910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372814"/>
                </a:solidFill>
                <a:latin typeface="Arvo"/>
                <a:ea typeface="Arvo"/>
              </a:rPr>
              <a:t>FEATURES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2"/>
          <p:cNvSpPr>
            <a:spLocks noGrp="1"/>
          </p:cNvSpPr>
          <p:nvPr>
            <p:ph type="title"/>
          </p:nvPr>
        </p:nvSpPr>
        <p:spPr>
          <a:xfrm>
            <a:off x="3907440" y="157860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372814"/>
                </a:solidFill>
                <a:latin typeface="Arvo"/>
                <a:ea typeface="Arvo"/>
              </a:rPr>
              <a:t>Restaurant Login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3"/>
          <p:cNvSpPr>
            <a:spLocks noGrp="1"/>
          </p:cNvSpPr>
          <p:nvPr>
            <p:ph type="title"/>
          </p:nvPr>
        </p:nvSpPr>
        <p:spPr>
          <a:xfrm>
            <a:off x="4599720" y="93564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f6f0e4"/>
                </a:solidFill>
                <a:latin typeface="Arvo"/>
                <a:ea typeface="Arvo"/>
              </a:rPr>
              <a:t>01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4"/>
          <p:cNvSpPr>
            <a:spLocks noGrp="1"/>
          </p:cNvSpPr>
          <p:nvPr>
            <p:ph type="title"/>
          </p:nvPr>
        </p:nvSpPr>
        <p:spPr>
          <a:xfrm>
            <a:off x="7050240" y="93564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f6f0e4"/>
                </a:solidFill>
                <a:latin typeface="Arvo"/>
                <a:ea typeface="Arvo"/>
              </a:rPr>
              <a:t>02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9" name="PlaceHolder 5"/>
          <p:cNvSpPr>
            <a:spLocks noGrp="1"/>
          </p:cNvSpPr>
          <p:nvPr>
            <p:ph type="title"/>
          </p:nvPr>
        </p:nvSpPr>
        <p:spPr>
          <a:xfrm>
            <a:off x="4607280" y="292284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f6f0e4"/>
                </a:solidFill>
                <a:latin typeface="Arvo"/>
                <a:ea typeface="Arvo"/>
              </a:rPr>
              <a:t>03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PlaceHolder 6"/>
          <p:cNvSpPr>
            <a:spLocks noGrp="1"/>
          </p:cNvSpPr>
          <p:nvPr>
            <p:ph type="title"/>
          </p:nvPr>
        </p:nvSpPr>
        <p:spPr>
          <a:xfrm>
            <a:off x="7050240" y="2918520"/>
            <a:ext cx="665640" cy="48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f6f0e4"/>
                </a:solidFill>
                <a:latin typeface="Arvo"/>
                <a:ea typeface="Arvo"/>
              </a:rPr>
              <a:t>04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1" name="PlaceHolder 7"/>
          <p:cNvSpPr>
            <a:spLocks noGrp="1"/>
          </p:cNvSpPr>
          <p:nvPr>
            <p:ph type="title"/>
          </p:nvPr>
        </p:nvSpPr>
        <p:spPr>
          <a:xfrm>
            <a:off x="6350400" y="157860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372814"/>
                </a:solidFill>
                <a:latin typeface="Arvo"/>
                <a:ea typeface="Arvo"/>
              </a:rPr>
              <a:t>Food Ordering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PlaceHolder 8"/>
          <p:cNvSpPr>
            <a:spLocks noGrp="1"/>
          </p:cNvSpPr>
          <p:nvPr>
            <p:ph type="title"/>
          </p:nvPr>
        </p:nvSpPr>
        <p:spPr>
          <a:xfrm>
            <a:off x="3907440" y="357228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372814"/>
                </a:solidFill>
                <a:latin typeface="Arvo"/>
                <a:ea typeface="Arvo"/>
              </a:rPr>
              <a:t>Billing System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PlaceHolder 9"/>
          <p:cNvSpPr>
            <a:spLocks noGrp="1"/>
          </p:cNvSpPr>
          <p:nvPr>
            <p:ph type="title"/>
          </p:nvPr>
        </p:nvSpPr>
        <p:spPr>
          <a:xfrm>
            <a:off x="6350400" y="3567960"/>
            <a:ext cx="2064960" cy="39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372814"/>
                </a:solidFill>
                <a:latin typeface="Arvo"/>
                <a:ea typeface="Arvo"/>
              </a:rPr>
              <a:t>Sales Management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1100880" y="1302120"/>
            <a:ext cx="3472920" cy="1344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200" spc="-1" strike="noStrike">
                <a:solidFill>
                  <a:srgbClr val="372814"/>
                </a:solidFill>
                <a:latin typeface="Arvo"/>
                <a:ea typeface="Arvo"/>
              </a:rPr>
              <a:t>DATA STRUCTURES 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subTitle"/>
          </p:nvPr>
        </p:nvSpPr>
        <p:spPr>
          <a:xfrm>
            <a:off x="1100880" y="2661480"/>
            <a:ext cx="3472920" cy="1507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2814"/>
                </a:solidFill>
                <a:latin typeface="Anaheim"/>
                <a:ea typeface="Anaheim"/>
              </a:rPr>
              <a:t>   </a:t>
            </a:r>
            <a:r>
              <a:rPr b="0" lang="en" sz="1400" spc="-1" strike="noStrike">
                <a:solidFill>
                  <a:srgbClr val="372814"/>
                </a:solidFill>
                <a:latin typeface="Anaheim"/>
                <a:ea typeface="Anaheim"/>
              </a:rPr>
              <a:t>1. Double Linked List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2814"/>
                </a:solidFill>
                <a:latin typeface="Anaheim"/>
                <a:ea typeface="Anaheim"/>
              </a:rPr>
              <a:t>   </a:t>
            </a:r>
            <a:r>
              <a:rPr b="0" lang="en" sz="1400" spc="-1" strike="noStrike">
                <a:solidFill>
                  <a:srgbClr val="372814"/>
                </a:solidFill>
                <a:latin typeface="Anaheim"/>
                <a:ea typeface="Anaheim"/>
              </a:rPr>
              <a:t>2. Queue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2814"/>
                </a:solidFill>
                <a:latin typeface="Anaheim"/>
                <a:ea typeface="Anaheim"/>
              </a:rPr>
              <a:t>   </a:t>
            </a:r>
            <a:r>
              <a:rPr b="0" lang="en" sz="1400" spc="-1" strike="noStrike">
                <a:solidFill>
                  <a:srgbClr val="372814"/>
                </a:solidFill>
                <a:latin typeface="Anaheim"/>
                <a:ea typeface="Anaheim"/>
              </a:rPr>
              <a:t>3. Stack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6" name="Google Shape;430;p 1"/>
          <p:cNvSpPr/>
          <p:nvPr/>
        </p:nvSpPr>
        <p:spPr>
          <a:xfrm>
            <a:off x="6327720" y="3266280"/>
            <a:ext cx="1395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6f0e4"/>
                </a:solidFill>
                <a:latin typeface="Anaheim"/>
                <a:ea typeface="Anaheim"/>
              </a:rPr>
              <a:t>Insert your logo</a:t>
            </a:r>
            <a:endParaRPr b="0" lang="en-IN" sz="1400" spc="-1" strike="noStrike">
              <a:latin typeface="Arial"/>
            </a:endParaRPr>
          </a:p>
        </p:txBody>
      </p:sp>
      <p:grpSp>
        <p:nvGrpSpPr>
          <p:cNvPr id="1277" name="Google Shape;468;p 1"/>
          <p:cNvGrpSpPr/>
          <p:nvPr/>
        </p:nvGrpSpPr>
        <p:grpSpPr>
          <a:xfrm>
            <a:off x="1100880" y="993240"/>
            <a:ext cx="3889080" cy="1668600"/>
            <a:chOff x="1100880" y="993240"/>
            <a:chExt cx="3889080" cy="1668600"/>
          </a:xfrm>
        </p:grpSpPr>
        <p:sp>
          <p:nvSpPr>
            <p:cNvPr id="1278" name="Google Shape;469;p 1"/>
            <p:cNvSpPr/>
            <p:nvPr/>
          </p:nvSpPr>
          <p:spPr>
            <a:xfrm>
              <a:off x="1101600" y="2661480"/>
              <a:ext cx="3855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79" name="Google Shape;470;p 1"/>
            <p:cNvGrpSpPr/>
            <p:nvPr/>
          </p:nvGrpSpPr>
          <p:grpSpPr>
            <a:xfrm>
              <a:off x="1100880" y="993240"/>
              <a:ext cx="3889080" cy="283680"/>
              <a:chOff x="1100880" y="993240"/>
              <a:chExt cx="3889080" cy="283680"/>
            </a:xfrm>
          </p:grpSpPr>
          <p:sp>
            <p:nvSpPr>
              <p:cNvPr id="1280" name="Google Shape;471;p 1"/>
              <p:cNvSpPr/>
              <p:nvPr/>
            </p:nvSpPr>
            <p:spPr>
              <a:xfrm>
                <a:off x="1101600" y="1276560"/>
                <a:ext cx="38559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99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281" name="Google Shape;472;p 1"/>
              <p:cNvGrpSpPr/>
              <p:nvPr/>
            </p:nvGrpSpPr>
            <p:grpSpPr>
              <a:xfrm>
                <a:off x="1100880" y="993240"/>
                <a:ext cx="3889080" cy="198720"/>
                <a:chOff x="1100880" y="993240"/>
                <a:chExt cx="3889080" cy="198720"/>
              </a:xfrm>
            </p:grpSpPr>
            <p:sp>
              <p:nvSpPr>
                <p:cNvPr id="1282" name="Google Shape;473;p 1"/>
                <p:cNvSpPr/>
                <p:nvPr/>
              </p:nvSpPr>
              <p:spPr>
                <a:xfrm>
                  <a:off x="110088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3" name="Google Shape;474;p 1"/>
                <p:cNvSpPr/>
                <p:nvPr/>
              </p:nvSpPr>
              <p:spPr>
                <a:xfrm>
                  <a:off x="143568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4" name="Google Shape;475;p 1"/>
                <p:cNvSpPr/>
                <p:nvPr/>
              </p:nvSpPr>
              <p:spPr>
                <a:xfrm>
                  <a:off x="177012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5" name="Google Shape;476;p 1"/>
                <p:cNvSpPr/>
                <p:nvPr/>
              </p:nvSpPr>
              <p:spPr>
                <a:xfrm>
                  <a:off x="210456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6" name="Google Shape;477;p 1"/>
                <p:cNvSpPr/>
                <p:nvPr/>
              </p:nvSpPr>
              <p:spPr>
                <a:xfrm>
                  <a:off x="243936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7" name="Google Shape;478;p 1"/>
                <p:cNvSpPr/>
                <p:nvPr/>
              </p:nvSpPr>
              <p:spPr>
                <a:xfrm>
                  <a:off x="277380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8" name="Google Shape;479;p 1"/>
                <p:cNvSpPr/>
                <p:nvPr/>
              </p:nvSpPr>
              <p:spPr>
                <a:xfrm>
                  <a:off x="310824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9" name="Google Shape;480;p 1"/>
                <p:cNvSpPr/>
                <p:nvPr/>
              </p:nvSpPr>
              <p:spPr>
                <a:xfrm>
                  <a:off x="344304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0" name="Google Shape;481;p 1"/>
                <p:cNvSpPr/>
                <p:nvPr/>
              </p:nvSpPr>
              <p:spPr>
                <a:xfrm>
                  <a:off x="377748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1" name="Google Shape;482;p 1"/>
                <p:cNvSpPr/>
                <p:nvPr/>
              </p:nvSpPr>
              <p:spPr>
                <a:xfrm>
                  <a:off x="411228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2" name="Google Shape;483;p 1"/>
                <p:cNvSpPr/>
                <p:nvPr/>
              </p:nvSpPr>
              <p:spPr>
                <a:xfrm>
                  <a:off x="444672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93" name="Google Shape;484;p 1"/>
                <p:cNvSpPr/>
                <p:nvPr/>
              </p:nvSpPr>
              <p:spPr>
                <a:xfrm>
                  <a:off x="4781160" y="993240"/>
                  <a:ext cx="208800" cy="198720"/>
                </a:xfrm>
                <a:custGeom>
                  <a:avLst/>
                  <a:gdLst/>
                  <a:ahLst/>
                  <a:rect l="l" t="t" r="r" b="b"/>
                  <a:pathLst>
                    <a:path w="3056" h="2909">
                      <a:moveTo>
                        <a:pt x="1528" y="0"/>
                      </a:moveTo>
                      <a:lnTo>
                        <a:pt x="1067" y="963"/>
                      </a:lnTo>
                      <a:lnTo>
                        <a:pt x="0" y="1109"/>
                      </a:lnTo>
                      <a:lnTo>
                        <a:pt x="774" y="1841"/>
                      </a:lnTo>
                      <a:lnTo>
                        <a:pt x="586" y="2908"/>
                      </a:lnTo>
                      <a:lnTo>
                        <a:pt x="1528" y="2406"/>
                      </a:lnTo>
                      <a:lnTo>
                        <a:pt x="2469" y="2908"/>
                      </a:lnTo>
                      <a:lnTo>
                        <a:pt x="2281" y="1841"/>
                      </a:lnTo>
                      <a:lnTo>
                        <a:pt x="3055" y="1109"/>
                      </a:lnTo>
                      <a:lnTo>
                        <a:pt x="2009" y="963"/>
                      </a:lnTo>
                      <a:lnTo>
                        <a:pt x="15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pic>
        <p:nvPicPr>
          <p:cNvPr id="1294" name="" descr=""/>
          <p:cNvPicPr/>
          <p:nvPr/>
        </p:nvPicPr>
        <p:blipFill>
          <a:blip r:embed="rId1"/>
          <a:stretch/>
        </p:blipFill>
        <p:spPr>
          <a:xfrm>
            <a:off x="5340600" y="1800000"/>
            <a:ext cx="3299400" cy="182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489;p37"/>
          <p:cNvGrpSpPr/>
          <p:nvPr/>
        </p:nvGrpSpPr>
        <p:grpSpPr>
          <a:xfrm>
            <a:off x="631800" y="1461600"/>
            <a:ext cx="355320" cy="3436200"/>
            <a:chOff x="631800" y="1461600"/>
            <a:chExt cx="355320" cy="3436200"/>
          </a:xfrm>
        </p:grpSpPr>
        <p:sp>
          <p:nvSpPr>
            <p:cNvPr id="1296" name="Google Shape;490;p37"/>
            <p:cNvSpPr/>
            <p:nvPr/>
          </p:nvSpPr>
          <p:spPr>
            <a:xfrm>
              <a:off x="809640" y="1697400"/>
              <a:ext cx="360" cy="98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Google Shape;492;p37"/>
            <p:cNvSpPr/>
            <p:nvPr/>
          </p:nvSpPr>
          <p:spPr>
            <a:xfrm>
              <a:off x="809640" y="2864880"/>
              <a:ext cx="360" cy="203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Google Shape;493;p37"/>
            <p:cNvSpPr/>
            <p:nvPr/>
          </p:nvSpPr>
          <p:spPr>
            <a:xfrm>
              <a:off x="631800" y="1461600"/>
              <a:ext cx="355320" cy="33840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Google Shape;494;p37"/>
            <p:cNvSpPr/>
            <p:nvPr/>
          </p:nvSpPr>
          <p:spPr>
            <a:xfrm>
              <a:off x="631800" y="2594520"/>
              <a:ext cx="355320" cy="33840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Google Shape;495;p37"/>
            <p:cNvSpPr/>
            <p:nvPr/>
          </p:nvSpPr>
          <p:spPr>
            <a:xfrm>
              <a:off x="631800" y="3692520"/>
              <a:ext cx="355320" cy="33840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720000" y="542880"/>
            <a:ext cx="3851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72814"/>
                </a:solidFill>
                <a:latin typeface="Arvo"/>
                <a:ea typeface="Arvo"/>
              </a:rPr>
              <a:t>FEATURES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2" name="Google Shape;497;p37" descr=""/>
          <p:cNvPicPr/>
          <p:nvPr/>
        </p:nvPicPr>
        <p:blipFill>
          <a:blip r:embed="rId1"/>
          <a:srcRect l="0" t="12340" r="0" b="12335"/>
          <a:stretch/>
        </p:blipFill>
        <p:spPr>
          <a:xfrm>
            <a:off x="4829400" y="540000"/>
            <a:ext cx="3594240" cy="4063320"/>
          </a:xfrm>
          <a:prstGeom prst="rect">
            <a:avLst/>
          </a:prstGeom>
          <a:ln w="0">
            <a:noFill/>
          </a:ln>
        </p:spPr>
      </p:pic>
      <p:sp>
        <p:nvSpPr>
          <p:cNvPr id="1303" name="Google Shape;498;p37"/>
          <p:cNvSpPr/>
          <p:nvPr/>
        </p:nvSpPr>
        <p:spPr>
          <a:xfrm>
            <a:off x="1116000" y="1738800"/>
            <a:ext cx="267300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f1425"/>
                </a:solidFill>
                <a:latin typeface="Anaheim"/>
                <a:ea typeface="Anaheim"/>
              </a:rPr>
              <a:t>View the current menu of food items with details such as name, price and quantity.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304" name="Google Shape;499;p37"/>
          <p:cNvSpPr/>
          <p:nvPr/>
        </p:nvSpPr>
        <p:spPr>
          <a:xfrm>
            <a:off x="1116000" y="1461600"/>
            <a:ext cx="22435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2f1425"/>
                </a:solidFill>
                <a:latin typeface="Arvo"/>
                <a:ea typeface="Arvo"/>
              </a:rPr>
              <a:t>Display Menu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305" name="Google Shape;500;p37"/>
          <p:cNvSpPr/>
          <p:nvPr/>
        </p:nvSpPr>
        <p:spPr>
          <a:xfrm>
            <a:off x="1116000" y="2836800"/>
            <a:ext cx="267300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f1425"/>
                </a:solidFill>
                <a:latin typeface="Anaheim"/>
                <a:ea typeface="Anaheim"/>
              </a:rPr>
              <a:t>Customers can place orders by specifying their name, the item they want to order, and the quantity.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306" name="Google Shape;501;p37"/>
          <p:cNvSpPr/>
          <p:nvPr/>
        </p:nvSpPr>
        <p:spPr>
          <a:xfrm>
            <a:off x="1116000" y="2559600"/>
            <a:ext cx="22435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2f1425"/>
                </a:solidFill>
                <a:latin typeface="Arvo"/>
                <a:ea typeface="Arvo"/>
              </a:rPr>
              <a:t>Place Order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307" name="Google Shape;502;p37"/>
          <p:cNvSpPr/>
          <p:nvPr/>
        </p:nvSpPr>
        <p:spPr>
          <a:xfrm>
            <a:off x="1116000" y="3934800"/>
            <a:ext cx="267300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f1425"/>
                </a:solidFill>
                <a:latin typeface="Anaheim"/>
                <a:ea typeface="Anaheim"/>
              </a:rPr>
              <a:t>Authenticate as an admin to access additional features.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308" name="Google Shape;503;p37"/>
          <p:cNvSpPr/>
          <p:nvPr/>
        </p:nvSpPr>
        <p:spPr>
          <a:xfrm>
            <a:off x="1116000" y="3657600"/>
            <a:ext cx="22435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2f1425"/>
                </a:solidFill>
                <a:latin typeface="Arvo"/>
                <a:ea typeface="Arvo"/>
              </a:rPr>
              <a:t>Admin Login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508;p38"/>
          <p:cNvGrpSpPr/>
          <p:nvPr/>
        </p:nvGrpSpPr>
        <p:grpSpPr>
          <a:xfrm>
            <a:off x="631800" y="1116360"/>
            <a:ext cx="355320" cy="2914560"/>
            <a:chOff x="631800" y="1116360"/>
            <a:chExt cx="355320" cy="2914560"/>
          </a:xfrm>
        </p:grpSpPr>
        <p:sp>
          <p:nvSpPr>
            <p:cNvPr id="1310" name="Google Shape;509;p38"/>
            <p:cNvSpPr/>
            <p:nvPr/>
          </p:nvSpPr>
          <p:spPr>
            <a:xfrm>
              <a:off x="809640" y="1116360"/>
              <a:ext cx="360" cy="1569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Google Shape;511;p38"/>
            <p:cNvSpPr/>
            <p:nvPr/>
          </p:nvSpPr>
          <p:spPr>
            <a:xfrm>
              <a:off x="809640" y="2864880"/>
              <a:ext cx="360" cy="101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Google Shape;512;p38"/>
            <p:cNvSpPr/>
            <p:nvPr/>
          </p:nvSpPr>
          <p:spPr>
            <a:xfrm>
              <a:off x="631800" y="1461600"/>
              <a:ext cx="355320" cy="33840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Google Shape;513;p38"/>
            <p:cNvSpPr/>
            <p:nvPr/>
          </p:nvSpPr>
          <p:spPr>
            <a:xfrm>
              <a:off x="631800" y="2594520"/>
              <a:ext cx="355320" cy="33840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Google Shape;514;p38"/>
            <p:cNvSpPr/>
            <p:nvPr/>
          </p:nvSpPr>
          <p:spPr>
            <a:xfrm>
              <a:off x="631800" y="3692520"/>
              <a:ext cx="355320" cy="33840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720000" y="5425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72814"/>
                </a:solidFill>
                <a:latin typeface="Arvo"/>
                <a:ea typeface="Arvo"/>
              </a:rPr>
              <a:t>FEATURES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6" name="Google Shape;516;p38" descr=""/>
          <p:cNvPicPr/>
          <p:nvPr/>
        </p:nvPicPr>
        <p:blipFill>
          <a:blip r:embed="rId1"/>
          <a:srcRect l="22409" t="7488" r="1789" b="7658"/>
          <a:stretch/>
        </p:blipFill>
        <p:spPr>
          <a:xfrm flipH="1">
            <a:off x="4214520" y="1461600"/>
            <a:ext cx="4209480" cy="3141360"/>
          </a:xfrm>
          <a:prstGeom prst="rect">
            <a:avLst/>
          </a:prstGeom>
          <a:ln w="0">
            <a:noFill/>
          </a:ln>
        </p:spPr>
      </p:pic>
      <p:sp>
        <p:nvSpPr>
          <p:cNvPr id="1317" name="Google Shape;517;p38"/>
          <p:cNvSpPr/>
          <p:nvPr/>
        </p:nvSpPr>
        <p:spPr>
          <a:xfrm>
            <a:off x="1116000" y="1738800"/>
            <a:ext cx="267300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2f1425"/>
                </a:solidFill>
                <a:latin typeface="Anaheim"/>
                <a:ea typeface="Anaheim"/>
              </a:rPr>
              <a:t>View the current orders in the queue, including customer names, item names, quantities, and prices.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18" name="Google Shape;518;p38"/>
          <p:cNvSpPr/>
          <p:nvPr/>
        </p:nvSpPr>
        <p:spPr>
          <a:xfrm>
            <a:off x="1116000" y="1461600"/>
            <a:ext cx="22435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2f1425"/>
                </a:solidFill>
                <a:latin typeface="Arvo"/>
                <a:ea typeface="Arvo"/>
              </a:rPr>
              <a:t>Display Order Queue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500" spc="-1" strike="noStrike">
              <a:latin typeface="Arial"/>
            </a:endParaRPr>
          </a:p>
        </p:txBody>
      </p:sp>
      <p:sp>
        <p:nvSpPr>
          <p:cNvPr id="1319" name="Google Shape;519;p38"/>
          <p:cNvSpPr/>
          <p:nvPr/>
        </p:nvSpPr>
        <p:spPr>
          <a:xfrm>
            <a:off x="1116000" y="2836800"/>
            <a:ext cx="267300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f1425"/>
                </a:solidFill>
                <a:latin typeface="Anaheim"/>
                <a:ea typeface="Anaheim"/>
              </a:rPr>
              <a:t>View a summary of all placed orders, including total sales.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320" name="Google Shape;520;p38"/>
          <p:cNvSpPr/>
          <p:nvPr/>
        </p:nvSpPr>
        <p:spPr>
          <a:xfrm>
            <a:off x="1116000" y="2559600"/>
            <a:ext cx="22435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pc="-1" strike="noStrike">
                <a:solidFill>
                  <a:srgbClr val="2f1425"/>
                </a:solidFill>
                <a:latin typeface="Arvo"/>
                <a:ea typeface="Arvo"/>
              </a:rPr>
              <a:t>Display Order Summary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321" name="Google Shape;521;p38"/>
          <p:cNvSpPr/>
          <p:nvPr/>
        </p:nvSpPr>
        <p:spPr>
          <a:xfrm>
            <a:off x="1116000" y="3934800"/>
            <a:ext cx="26730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242424"/>
                </a:solidFill>
                <a:latin typeface="Anaheim"/>
                <a:ea typeface="Anaheim"/>
              </a:rPr>
              <a:t>Bill is generated with orders placed and total price to be paid.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322" name="Google Shape;522;p38"/>
          <p:cNvSpPr/>
          <p:nvPr/>
        </p:nvSpPr>
        <p:spPr>
          <a:xfrm>
            <a:off x="1116000" y="3657600"/>
            <a:ext cx="22435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2f1425"/>
                </a:solidFill>
                <a:latin typeface="Arvo"/>
                <a:ea typeface="Arvo"/>
              </a:rPr>
              <a:t>Bill Generation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038;p54"/>
          <p:cNvGrpSpPr/>
          <p:nvPr/>
        </p:nvGrpSpPr>
        <p:grpSpPr>
          <a:xfrm>
            <a:off x="1980000" y="2340000"/>
            <a:ext cx="5346720" cy="806400"/>
            <a:chOff x="1980000" y="2340000"/>
            <a:chExt cx="5346720" cy="806400"/>
          </a:xfrm>
        </p:grpSpPr>
        <p:sp>
          <p:nvSpPr>
            <p:cNvPr id="1324" name="Google Shape;1039;p 1"/>
            <p:cNvSpPr/>
            <p:nvPr/>
          </p:nvSpPr>
          <p:spPr>
            <a:xfrm>
              <a:off x="1980000" y="2340000"/>
              <a:ext cx="5346720" cy="806400"/>
            </a:xfrm>
            <a:custGeom>
              <a:avLst/>
              <a:gdLst/>
              <a:ahLst/>
              <a:rect l="l" t="t" r="r" b="b"/>
              <a:pathLst>
                <a:path w="99179" h="8873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Google Shape;1040;p 1"/>
            <p:cNvSpPr/>
            <p:nvPr/>
          </p:nvSpPr>
          <p:spPr>
            <a:xfrm>
              <a:off x="2291400" y="2667600"/>
              <a:ext cx="161280" cy="153360"/>
            </a:xfrm>
            <a:custGeom>
              <a:avLst/>
              <a:gdLst/>
              <a:ahLst/>
              <a:rect l="l" t="t" r="r" b="b"/>
              <a:pathLst>
                <a:path w="3056" h="2909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Google Shape;1041;p 1"/>
            <p:cNvSpPr/>
            <p:nvPr/>
          </p:nvSpPr>
          <p:spPr>
            <a:xfrm>
              <a:off x="6818040" y="2667600"/>
              <a:ext cx="160200" cy="153360"/>
            </a:xfrm>
            <a:custGeom>
              <a:avLst/>
              <a:gdLst/>
              <a:ahLst/>
              <a:rect l="l" t="t" r="r" b="b"/>
              <a:pathLst>
                <a:path w="3035" h="2909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7" name="PlaceHolder 1"/>
          <p:cNvSpPr>
            <a:spLocks noGrp="1"/>
          </p:cNvSpPr>
          <p:nvPr>
            <p:ph type="title"/>
          </p:nvPr>
        </p:nvSpPr>
        <p:spPr>
          <a:xfrm>
            <a:off x="2340000" y="1980000"/>
            <a:ext cx="4446360" cy="161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900" spc="-1" strike="noStrike">
                <a:solidFill>
                  <a:srgbClr val="f6f0e4"/>
                </a:solidFill>
                <a:latin typeface="Arvo"/>
                <a:ea typeface="Arvo"/>
              </a:rPr>
              <a:t>THANK YOU</a:t>
            </a:r>
            <a:endParaRPr b="0" lang="en-IN" sz="39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28" name="Google Shape;1043;p 1"/>
          <p:cNvGrpSpPr/>
          <p:nvPr/>
        </p:nvGrpSpPr>
        <p:grpSpPr>
          <a:xfrm>
            <a:off x="2226600" y="1396440"/>
            <a:ext cx="4658400" cy="2363760"/>
            <a:chOff x="2226600" y="1396440"/>
            <a:chExt cx="4658400" cy="2363760"/>
          </a:xfrm>
        </p:grpSpPr>
        <p:sp>
          <p:nvSpPr>
            <p:cNvPr id="1329" name="Google Shape;1044;p 1"/>
            <p:cNvSpPr/>
            <p:nvPr/>
          </p:nvSpPr>
          <p:spPr>
            <a:xfrm>
              <a:off x="2226600" y="3759840"/>
              <a:ext cx="465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Google Shape;1045;p 1"/>
            <p:cNvSpPr/>
            <p:nvPr/>
          </p:nvSpPr>
          <p:spPr>
            <a:xfrm>
              <a:off x="2226600" y="1679760"/>
              <a:ext cx="465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9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31" name="Google Shape;1046;p 1"/>
            <p:cNvGrpSpPr/>
            <p:nvPr/>
          </p:nvGrpSpPr>
          <p:grpSpPr>
            <a:xfrm>
              <a:off x="2963520" y="1396440"/>
              <a:ext cx="3889080" cy="198720"/>
              <a:chOff x="2963520" y="1396440"/>
              <a:chExt cx="3889080" cy="198720"/>
            </a:xfrm>
          </p:grpSpPr>
          <p:sp>
            <p:nvSpPr>
              <p:cNvPr id="1332" name="Google Shape;1047;p 1"/>
              <p:cNvSpPr/>
              <p:nvPr/>
            </p:nvSpPr>
            <p:spPr>
              <a:xfrm>
                <a:off x="296352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3" name="Google Shape;1048;p 1"/>
              <p:cNvSpPr/>
              <p:nvPr/>
            </p:nvSpPr>
            <p:spPr>
              <a:xfrm>
                <a:off x="329832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4" name="Google Shape;1049;p 1"/>
              <p:cNvSpPr/>
              <p:nvPr/>
            </p:nvSpPr>
            <p:spPr>
              <a:xfrm>
                <a:off x="363276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5" name="Google Shape;1050;p 1"/>
              <p:cNvSpPr/>
              <p:nvPr/>
            </p:nvSpPr>
            <p:spPr>
              <a:xfrm>
                <a:off x="396720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6" name="Google Shape;1051;p 1"/>
              <p:cNvSpPr/>
              <p:nvPr/>
            </p:nvSpPr>
            <p:spPr>
              <a:xfrm>
                <a:off x="430200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7" name="Google Shape;1052;p 1"/>
              <p:cNvSpPr/>
              <p:nvPr/>
            </p:nvSpPr>
            <p:spPr>
              <a:xfrm>
                <a:off x="463644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8" name="Google Shape;1053;p 1"/>
              <p:cNvSpPr/>
              <p:nvPr/>
            </p:nvSpPr>
            <p:spPr>
              <a:xfrm>
                <a:off x="497124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9" name="Google Shape;1054;p 1"/>
              <p:cNvSpPr/>
              <p:nvPr/>
            </p:nvSpPr>
            <p:spPr>
              <a:xfrm>
                <a:off x="530568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0" name="Google Shape;1055;p 1"/>
              <p:cNvSpPr/>
              <p:nvPr/>
            </p:nvSpPr>
            <p:spPr>
              <a:xfrm>
                <a:off x="564012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1" name="Google Shape;1056;p 1"/>
              <p:cNvSpPr/>
              <p:nvPr/>
            </p:nvSpPr>
            <p:spPr>
              <a:xfrm>
                <a:off x="597492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2" name="Google Shape;1057;p 1"/>
              <p:cNvSpPr/>
              <p:nvPr/>
            </p:nvSpPr>
            <p:spPr>
              <a:xfrm>
                <a:off x="630936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3" name="Google Shape;1058;p 1"/>
              <p:cNvSpPr/>
              <p:nvPr/>
            </p:nvSpPr>
            <p:spPr>
              <a:xfrm>
                <a:off x="664380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44" name="Google Shape;1059;p 1"/>
            <p:cNvGrpSpPr/>
            <p:nvPr/>
          </p:nvGrpSpPr>
          <p:grpSpPr>
            <a:xfrm>
              <a:off x="2294640" y="1396440"/>
              <a:ext cx="543240" cy="198720"/>
              <a:chOff x="2294640" y="1396440"/>
              <a:chExt cx="543240" cy="198720"/>
            </a:xfrm>
          </p:grpSpPr>
          <p:sp>
            <p:nvSpPr>
              <p:cNvPr id="1345" name="Google Shape;1060;p 1"/>
              <p:cNvSpPr/>
              <p:nvPr/>
            </p:nvSpPr>
            <p:spPr>
              <a:xfrm>
                <a:off x="229464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6" name="Google Shape;1061;p 1"/>
              <p:cNvSpPr/>
              <p:nvPr/>
            </p:nvSpPr>
            <p:spPr>
              <a:xfrm>
                <a:off x="2629080" y="1396440"/>
                <a:ext cx="208800" cy="198720"/>
              </a:xfrm>
              <a:custGeom>
                <a:avLst/>
                <a:gdLst/>
                <a:ahLst/>
                <a:rect l="l" t="t" r="r" b="b"/>
                <a:pathLst>
                  <a:path w="3056" h="2909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2024-01-04T19:24:28Z</dcterms:modified>
  <cp:revision>3</cp:revision>
  <dc:subject/>
  <dc:title/>
</cp:coreProperties>
</file>